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20"/>
  </p:notesMasterIdLst>
  <p:handoutMasterIdLst>
    <p:handoutMasterId r:id="rId2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0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8E7CAA-80FC-4ED3-89A5-3FCA8CCC7B9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B5912B0-88C7-4217-B2ED-60404F24B45F}">
      <dgm:prSet/>
      <dgm:spPr/>
      <dgm:t>
        <a:bodyPr/>
        <a:lstStyle/>
        <a:p>
          <a:r>
            <a:rPr lang="ko-KR" dirty="0"/>
            <a:t>프로젝트 기획</a:t>
          </a:r>
          <a:endParaRPr lang="en-US" dirty="0"/>
        </a:p>
      </dgm:t>
    </dgm:pt>
    <dgm:pt modelId="{EEE624A5-0870-469F-B034-B31125689641}" type="parTrans" cxnId="{C559D657-449F-4EFA-A46E-CFF808DDED55}">
      <dgm:prSet/>
      <dgm:spPr/>
      <dgm:t>
        <a:bodyPr/>
        <a:lstStyle/>
        <a:p>
          <a:endParaRPr lang="en-US"/>
        </a:p>
      </dgm:t>
    </dgm:pt>
    <dgm:pt modelId="{1F50E4E5-DDF1-4859-9FF8-8986D3FE1967}" type="sibTrans" cxnId="{C559D657-449F-4EFA-A46E-CFF808DDED55}">
      <dgm:prSet/>
      <dgm:spPr/>
      <dgm:t>
        <a:bodyPr/>
        <a:lstStyle/>
        <a:p>
          <a:endParaRPr lang="en-US"/>
        </a:p>
      </dgm:t>
    </dgm:pt>
    <dgm:pt modelId="{A0203E5B-5A42-4F60-85B3-5BA117363D1C}">
      <dgm:prSet/>
      <dgm:spPr/>
      <dgm:t>
        <a:bodyPr/>
        <a:lstStyle/>
        <a:p>
          <a:r>
            <a:rPr lang="ko-KR"/>
            <a:t>프로젝트 소개</a:t>
          </a:r>
          <a:endParaRPr lang="en-US"/>
        </a:p>
      </dgm:t>
    </dgm:pt>
    <dgm:pt modelId="{9F6E714E-4905-4B4D-8A37-5702406FE581}" type="parTrans" cxnId="{08907E42-1293-4D92-80C6-472A707E9412}">
      <dgm:prSet/>
      <dgm:spPr/>
      <dgm:t>
        <a:bodyPr/>
        <a:lstStyle/>
        <a:p>
          <a:endParaRPr lang="en-US"/>
        </a:p>
      </dgm:t>
    </dgm:pt>
    <dgm:pt modelId="{ED182E65-3864-40CF-97EE-7ED7E54CC172}" type="sibTrans" cxnId="{08907E42-1293-4D92-80C6-472A707E9412}">
      <dgm:prSet/>
      <dgm:spPr/>
      <dgm:t>
        <a:bodyPr/>
        <a:lstStyle/>
        <a:p>
          <a:endParaRPr lang="en-US"/>
        </a:p>
      </dgm:t>
    </dgm:pt>
    <dgm:pt modelId="{4435E27A-2E71-4B71-909C-13D1E5BAA2FD}">
      <dgm:prSet/>
      <dgm:spPr/>
      <dgm:t>
        <a:bodyPr/>
        <a:lstStyle/>
        <a:p>
          <a:r>
            <a:rPr lang="ko-KR"/>
            <a:t>프로젝트 핵심 코드</a:t>
          </a:r>
          <a:endParaRPr lang="en-US"/>
        </a:p>
      </dgm:t>
    </dgm:pt>
    <dgm:pt modelId="{075CEAB3-EFEC-4AEB-AAC1-C2F5AFF96ABA}" type="parTrans" cxnId="{BAE2DB78-BCF9-4F79-A6F6-D847A5BD706A}">
      <dgm:prSet/>
      <dgm:spPr/>
      <dgm:t>
        <a:bodyPr/>
        <a:lstStyle/>
        <a:p>
          <a:endParaRPr lang="en-US"/>
        </a:p>
      </dgm:t>
    </dgm:pt>
    <dgm:pt modelId="{53B8D41F-C5E1-4094-B62F-2A0F2678A4B7}" type="sibTrans" cxnId="{BAE2DB78-BCF9-4F79-A6F6-D847A5BD706A}">
      <dgm:prSet/>
      <dgm:spPr/>
      <dgm:t>
        <a:bodyPr/>
        <a:lstStyle/>
        <a:p>
          <a:endParaRPr lang="en-US"/>
        </a:p>
      </dgm:t>
    </dgm:pt>
    <dgm:pt modelId="{0FBC586B-2C4C-4FD0-9E8B-C94A00B94AC8}">
      <dgm:prSet/>
      <dgm:spPr/>
      <dgm:t>
        <a:bodyPr/>
        <a:lstStyle/>
        <a:p>
          <a:r>
            <a:rPr lang="ko-KR"/>
            <a:t>프로젝트 시연</a:t>
          </a:r>
          <a:endParaRPr lang="en-US"/>
        </a:p>
      </dgm:t>
    </dgm:pt>
    <dgm:pt modelId="{AB6A5502-E471-4DB6-9207-1D8211C5D992}" type="parTrans" cxnId="{DC2076D9-5D70-4E8D-A667-BB322F2B995F}">
      <dgm:prSet/>
      <dgm:spPr/>
      <dgm:t>
        <a:bodyPr/>
        <a:lstStyle/>
        <a:p>
          <a:endParaRPr lang="en-US"/>
        </a:p>
      </dgm:t>
    </dgm:pt>
    <dgm:pt modelId="{4F17AEE6-7FFA-43E1-A65A-44D576954675}" type="sibTrans" cxnId="{DC2076D9-5D70-4E8D-A667-BB322F2B995F}">
      <dgm:prSet/>
      <dgm:spPr/>
      <dgm:t>
        <a:bodyPr/>
        <a:lstStyle/>
        <a:p>
          <a:endParaRPr lang="en-US"/>
        </a:p>
      </dgm:t>
    </dgm:pt>
    <dgm:pt modelId="{A1E664C6-8633-4D8B-858F-DF2ACE110BFD}">
      <dgm:prSet/>
      <dgm:spPr/>
      <dgm:t>
        <a:bodyPr/>
        <a:lstStyle/>
        <a:p>
          <a:r>
            <a:rPr lang="ko-KR"/>
            <a:t>자체평가</a:t>
          </a:r>
          <a:endParaRPr lang="en-US"/>
        </a:p>
      </dgm:t>
    </dgm:pt>
    <dgm:pt modelId="{56CDDE23-66D2-424B-8567-2690714185F6}" type="parTrans" cxnId="{A147371E-F06F-4838-B09B-9AD74F6D9CC0}">
      <dgm:prSet/>
      <dgm:spPr/>
      <dgm:t>
        <a:bodyPr/>
        <a:lstStyle/>
        <a:p>
          <a:endParaRPr lang="en-US"/>
        </a:p>
      </dgm:t>
    </dgm:pt>
    <dgm:pt modelId="{AE00708C-6016-45F3-BDD0-D7385FBE7965}" type="sibTrans" cxnId="{A147371E-F06F-4838-B09B-9AD74F6D9CC0}">
      <dgm:prSet/>
      <dgm:spPr/>
      <dgm:t>
        <a:bodyPr/>
        <a:lstStyle/>
        <a:p>
          <a:endParaRPr lang="en-US"/>
        </a:p>
      </dgm:t>
    </dgm:pt>
    <dgm:pt modelId="{F6ADE3ED-C639-4C67-A5DA-8CD5478E25DC}" type="pres">
      <dgm:prSet presAssocID="{488E7CAA-80FC-4ED3-89A5-3FCA8CCC7B95}" presName="vert0" presStyleCnt="0">
        <dgm:presLayoutVars>
          <dgm:dir/>
          <dgm:animOne val="branch"/>
          <dgm:animLvl val="lvl"/>
        </dgm:presLayoutVars>
      </dgm:prSet>
      <dgm:spPr/>
    </dgm:pt>
    <dgm:pt modelId="{B9E24AC3-8051-42FD-AD13-FFF357FF2F9F}" type="pres">
      <dgm:prSet presAssocID="{7B5912B0-88C7-4217-B2ED-60404F24B45F}" presName="thickLine" presStyleLbl="alignNode1" presStyleIdx="0" presStyleCnt="5"/>
      <dgm:spPr/>
    </dgm:pt>
    <dgm:pt modelId="{C81A9F88-B2FB-4D96-8245-E5B10992865E}" type="pres">
      <dgm:prSet presAssocID="{7B5912B0-88C7-4217-B2ED-60404F24B45F}" presName="horz1" presStyleCnt="0"/>
      <dgm:spPr/>
    </dgm:pt>
    <dgm:pt modelId="{78737F35-D025-42D3-85F7-4C8AEEAA667F}" type="pres">
      <dgm:prSet presAssocID="{7B5912B0-88C7-4217-B2ED-60404F24B45F}" presName="tx1" presStyleLbl="revTx" presStyleIdx="0" presStyleCnt="5"/>
      <dgm:spPr/>
    </dgm:pt>
    <dgm:pt modelId="{A293E3B7-DCBA-4C49-84F1-992CDA7BE33C}" type="pres">
      <dgm:prSet presAssocID="{7B5912B0-88C7-4217-B2ED-60404F24B45F}" presName="vert1" presStyleCnt="0"/>
      <dgm:spPr/>
    </dgm:pt>
    <dgm:pt modelId="{323E8060-EEEC-4F07-A3FC-9FA01D347D01}" type="pres">
      <dgm:prSet presAssocID="{A0203E5B-5A42-4F60-85B3-5BA117363D1C}" presName="thickLine" presStyleLbl="alignNode1" presStyleIdx="1" presStyleCnt="5"/>
      <dgm:spPr/>
    </dgm:pt>
    <dgm:pt modelId="{2249ADB5-77C3-4F53-9B68-92DC52F93BBB}" type="pres">
      <dgm:prSet presAssocID="{A0203E5B-5A42-4F60-85B3-5BA117363D1C}" presName="horz1" presStyleCnt="0"/>
      <dgm:spPr/>
    </dgm:pt>
    <dgm:pt modelId="{276214A9-6FA6-4029-BF0F-51455142DB2A}" type="pres">
      <dgm:prSet presAssocID="{A0203E5B-5A42-4F60-85B3-5BA117363D1C}" presName="tx1" presStyleLbl="revTx" presStyleIdx="1" presStyleCnt="5"/>
      <dgm:spPr/>
    </dgm:pt>
    <dgm:pt modelId="{31FB2D8B-D983-4E0B-9E79-ACDD682DE3F2}" type="pres">
      <dgm:prSet presAssocID="{A0203E5B-5A42-4F60-85B3-5BA117363D1C}" presName="vert1" presStyleCnt="0"/>
      <dgm:spPr/>
    </dgm:pt>
    <dgm:pt modelId="{82871A5D-BBB4-4F2C-88D2-3F0CF4EA35CC}" type="pres">
      <dgm:prSet presAssocID="{4435E27A-2E71-4B71-909C-13D1E5BAA2FD}" presName="thickLine" presStyleLbl="alignNode1" presStyleIdx="2" presStyleCnt="5"/>
      <dgm:spPr/>
    </dgm:pt>
    <dgm:pt modelId="{B7BCACB2-3FF7-40B0-8E67-C171EE416046}" type="pres">
      <dgm:prSet presAssocID="{4435E27A-2E71-4B71-909C-13D1E5BAA2FD}" presName="horz1" presStyleCnt="0"/>
      <dgm:spPr/>
    </dgm:pt>
    <dgm:pt modelId="{A07D218B-3D32-40F1-BBF1-EFC0792D1D45}" type="pres">
      <dgm:prSet presAssocID="{4435E27A-2E71-4B71-909C-13D1E5BAA2FD}" presName="tx1" presStyleLbl="revTx" presStyleIdx="2" presStyleCnt="5"/>
      <dgm:spPr/>
    </dgm:pt>
    <dgm:pt modelId="{57D39C45-A7D8-4D7C-BD98-8ED08C1EC962}" type="pres">
      <dgm:prSet presAssocID="{4435E27A-2E71-4B71-909C-13D1E5BAA2FD}" presName="vert1" presStyleCnt="0"/>
      <dgm:spPr/>
    </dgm:pt>
    <dgm:pt modelId="{E2CD6419-8A9D-4814-B0E1-6AE9EB47D866}" type="pres">
      <dgm:prSet presAssocID="{0FBC586B-2C4C-4FD0-9E8B-C94A00B94AC8}" presName="thickLine" presStyleLbl="alignNode1" presStyleIdx="3" presStyleCnt="5"/>
      <dgm:spPr/>
    </dgm:pt>
    <dgm:pt modelId="{4932216D-A1CC-4E14-A986-CF075631AD8A}" type="pres">
      <dgm:prSet presAssocID="{0FBC586B-2C4C-4FD0-9E8B-C94A00B94AC8}" presName="horz1" presStyleCnt="0"/>
      <dgm:spPr/>
    </dgm:pt>
    <dgm:pt modelId="{BEBFF10D-A79C-468D-9897-80D50EE7891C}" type="pres">
      <dgm:prSet presAssocID="{0FBC586B-2C4C-4FD0-9E8B-C94A00B94AC8}" presName="tx1" presStyleLbl="revTx" presStyleIdx="3" presStyleCnt="5"/>
      <dgm:spPr/>
    </dgm:pt>
    <dgm:pt modelId="{ED1AAA76-BEF8-416C-9047-18ABFC75E083}" type="pres">
      <dgm:prSet presAssocID="{0FBC586B-2C4C-4FD0-9E8B-C94A00B94AC8}" presName="vert1" presStyleCnt="0"/>
      <dgm:spPr/>
    </dgm:pt>
    <dgm:pt modelId="{D9CE51BA-C4B7-4F3A-B631-13ECB2792D6E}" type="pres">
      <dgm:prSet presAssocID="{A1E664C6-8633-4D8B-858F-DF2ACE110BFD}" presName="thickLine" presStyleLbl="alignNode1" presStyleIdx="4" presStyleCnt="5"/>
      <dgm:spPr/>
    </dgm:pt>
    <dgm:pt modelId="{61041619-7AF7-4430-B4E5-64C0BCF2A9DD}" type="pres">
      <dgm:prSet presAssocID="{A1E664C6-8633-4D8B-858F-DF2ACE110BFD}" presName="horz1" presStyleCnt="0"/>
      <dgm:spPr/>
    </dgm:pt>
    <dgm:pt modelId="{486BFF81-9C4B-4BB4-BD95-0CA45DC18042}" type="pres">
      <dgm:prSet presAssocID="{A1E664C6-8633-4D8B-858F-DF2ACE110BFD}" presName="tx1" presStyleLbl="revTx" presStyleIdx="4" presStyleCnt="5"/>
      <dgm:spPr/>
    </dgm:pt>
    <dgm:pt modelId="{10EEA554-2612-429D-821E-FA85835FE9FE}" type="pres">
      <dgm:prSet presAssocID="{A1E664C6-8633-4D8B-858F-DF2ACE110BFD}" presName="vert1" presStyleCnt="0"/>
      <dgm:spPr/>
    </dgm:pt>
  </dgm:ptLst>
  <dgm:cxnLst>
    <dgm:cxn modelId="{B9876C02-03EB-461C-9108-41EAAB3C5BC5}" type="presOf" srcId="{A0203E5B-5A42-4F60-85B3-5BA117363D1C}" destId="{276214A9-6FA6-4029-BF0F-51455142DB2A}" srcOrd="0" destOrd="0" presId="urn:microsoft.com/office/officeart/2008/layout/LinedList"/>
    <dgm:cxn modelId="{2A21510E-1721-4BF8-84C7-80E4DCBE56BB}" type="presOf" srcId="{A1E664C6-8633-4D8B-858F-DF2ACE110BFD}" destId="{486BFF81-9C4B-4BB4-BD95-0CA45DC18042}" srcOrd="0" destOrd="0" presId="urn:microsoft.com/office/officeart/2008/layout/LinedList"/>
    <dgm:cxn modelId="{A147371E-F06F-4838-B09B-9AD74F6D9CC0}" srcId="{488E7CAA-80FC-4ED3-89A5-3FCA8CCC7B95}" destId="{A1E664C6-8633-4D8B-858F-DF2ACE110BFD}" srcOrd="4" destOrd="0" parTransId="{56CDDE23-66D2-424B-8567-2690714185F6}" sibTransId="{AE00708C-6016-45F3-BDD0-D7385FBE7965}"/>
    <dgm:cxn modelId="{08907E42-1293-4D92-80C6-472A707E9412}" srcId="{488E7CAA-80FC-4ED3-89A5-3FCA8CCC7B95}" destId="{A0203E5B-5A42-4F60-85B3-5BA117363D1C}" srcOrd="1" destOrd="0" parTransId="{9F6E714E-4905-4B4D-8A37-5702406FE581}" sibTransId="{ED182E65-3864-40CF-97EE-7ED7E54CC172}"/>
    <dgm:cxn modelId="{2A0AC243-185B-4002-8804-B87179316C2A}" type="presOf" srcId="{7B5912B0-88C7-4217-B2ED-60404F24B45F}" destId="{78737F35-D025-42D3-85F7-4C8AEEAA667F}" srcOrd="0" destOrd="0" presId="urn:microsoft.com/office/officeart/2008/layout/LinedList"/>
    <dgm:cxn modelId="{C559D657-449F-4EFA-A46E-CFF808DDED55}" srcId="{488E7CAA-80FC-4ED3-89A5-3FCA8CCC7B95}" destId="{7B5912B0-88C7-4217-B2ED-60404F24B45F}" srcOrd="0" destOrd="0" parTransId="{EEE624A5-0870-469F-B034-B31125689641}" sibTransId="{1F50E4E5-DDF1-4859-9FF8-8986D3FE1967}"/>
    <dgm:cxn modelId="{BAE2DB78-BCF9-4F79-A6F6-D847A5BD706A}" srcId="{488E7CAA-80FC-4ED3-89A5-3FCA8CCC7B95}" destId="{4435E27A-2E71-4B71-909C-13D1E5BAA2FD}" srcOrd="2" destOrd="0" parTransId="{075CEAB3-EFEC-4AEB-AAC1-C2F5AFF96ABA}" sibTransId="{53B8D41F-C5E1-4094-B62F-2A0F2678A4B7}"/>
    <dgm:cxn modelId="{D1877583-375F-412E-ABD6-F0036429EC61}" type="presOf" srcId="{0FBC586B-2C4C-4FD0-9E8B-C94A00B94AC8}" destId="{BEBFF10D-A79C-468D-9897-80D50EE7891C}" srcOrd="0" destOrd="0" presId="urn:microsoft.com/office/officeart/2008/layout/LinedList"/>
    <dgm:cxn modelId="{8F5841B3-DFB1-4261-972D-03D4608CF2A3}" type="presOf" srcId="{4435E27A-2E71-4B71-909C-13D1E5BAA2FD}" destId="{A07D218B-3D32-40F1-BBF1-EFC0792D1D45}" srcOrd="0" destOrd="0" presId="urn:microsoft.com/office/officeart/2008/layout/LinedList"/>
    <dgm:cxn modelId="{DC2076D9-5D70-4E8D-A667-BB322F2B995F}" srcId="{488E7CAA-80FC-4ED3-89A5-3FCA8CCC7B95}" destId="{0FBC586B-2C4C-4FD0-9E8B-C94A00B94AC8}" srcOrd="3" destOrd="0" parTransId="{AB6A5502-E471-4DB6-9207-1D8211C5D992}" sibTransId="{4F17AEE6-7FFA-43E1-A65A-44D576954675}"/>
    <dgm:cxn modelId="{CB962AEF-3964-4F8C-A047-E6247CB8F298}" type="presOf" srcId="{488E7CAA-80FC-4ED3-89A5-3FCA8CCC7B95}" destId="{F6ADE3ED-C639-4C67-A5DA-8CD5478E25DC}" srcOrd="0" destOrd="0" presId="urn:microsoft.com/office/officeart/2008/layout/LinedList"/>
    <dgm:cxn modelId="{4B957067-BF61-4B39-A182-005BB9621FD0}" type="presParOf" srcId="{F6ADE3ED-C639-4C67-A5DA-8CD5478E25DC}" destId="{B9E24AC3-8051-42FD-AD13-FFF357FF2F9F}" srcOrd="0" destOrd="0" presId="urn:microsoft.com/office/officeart/2008/layout/LinedList"/>
    <dgm:cxn modelId="{DA58B9C2-B296-4EC2-8D90-E8497E7E36B5}" type="presParOf" srcId="{F6ADE3ED-C639-4C67-A5DA-8CD5478E25DC}" destId="{C81A9F88-B2FB-4D96-8245-E5B10992865E}" srcOrd="1" destOrd="0" presId="urn:microsoft.com/office/officeart/2008/layout/LinedList"/>
    <dgm:cxn modelId="{9088CAB1-C624-41CA-A6D8-6384D76F2E61}" type="presParOf" srcId="{C81A9F88-B2FB-4D96-8245-E5B10992865E}" destId="{78737F35-D025-42D3-85F7-4C8AEEAA667F}" srcOrd="0" destOrd="0" presId="urn:microsoft.com/office/officeart/2008/layout/LinedList"/>
    <dgm:cxn modelId="{71BDF8CA-7C07-4614-8568-30790B5702C4}" type="presParOf" srcId="{C81A9F88-B2FB-4D96-8245-E5B10992865E}" destId="{A293E3B7-DCBA-4C49-84F1-992CDA7BE33C}" srcOrd="1" destOrd="0" presId="urn:microsoft.com/office/officeart/2008/layout/LinedList"/>
    <dgm:cxn modelId="{62BE9105-AEC4-4AD2-902F-C44DBB66EB54}" type="presParOf" srcId="{F6ADE3ED-C639-4C67-A5DA-8CD5478E25DC}" destId="{323E8060-EEEC-4F07-A3FC-9FA01D347D01}" srcOrd="2" destOrd="0" presId="urn:microsoft.com/office/officeart/2008/layout/LinedList"/>
    <dgm:cxn modelId="{01AF0718-D844-4692-8D32-C9DB3EC75D21}" type="presParOf" srcId="{F6ADE3ED-C639-4C67-A5DA-8CD5478E25DC}" destId="{2249ADB5-77C3-4F53-9B68-92DC52F93BBB}" srcOrd="3" destOrd="0" presId="urn:microsoft.com/office/officeart/2008/layout/LinedList"/>
    <dgm:cxn modelId="{26F4963F-45F6-4D47-A552-3E453E20D35A}" type="presParOf" srcId="{2249ADB5-77C3-4F53-9B68-92DC52F93BBB}" destId="{276214A9-6FA6-4029-BF0F-51455142DB2A}" srcOrd="0" destOrd="0" presId="urn:microsoft.com/office/officeart/2008/layout/LinedList"/>
    <dgm:cxn modelId="{A60C82D4-3B5F-4063-9623-AC4CB3C4F68F}" type="presParOf" srcId="{2249ADB5-77C3-4F53-9B68-92DC52F93BBB}" destId="{31FB2D8B-D983-4E0B-9E79-ACDD682DE3F2}" srcOrd="1" destOrd="0" presId="urn:microsoft.com/office/officeart/2008/layout/LinedList"/>
    <dgm:cxn modelId="{430577A5-A71A-4417-996E-4336A3A98810}" type="presParOf" srcId="{F6ADE3ED-C639-4C67-A5DA-8CD5478E25DC}" destId="{82871A5D-BBB4-4F2C-88D2-3F0CF4EA35CC}" srcOrd="4" destOrd="0" presId="urn:microsoft.com/office/officeart/2008/layout/LinedList"/>
    <dgm:cxn modelId="{F421055B-9288-4575-A8A5-6246DD50063A}" type="presParOf" srcId="{F6ADE3ED-C639-4C67-A5DA-8CD5478E25DC}" destId="{B7BCACB2-3FF7-40B0-8E67-C171EE416046}" srcOrd="5" destOrd="0" presId="urn:microsoft.com/office/officeart/2008/layout/LinedList"/>
    <dgm:cxn modelId="{FD0E3363-D5A7-45D7-BDF8-46827451966B}" type="presParOf" srcId="{B7BCACB2-3FF7-40B0-8E67-C171EE416046}" destId="{A07D218B-3D32-40F1-BBF1-EFC0792D1D45}" srcOrd="0" destOrd="0" presId="urn:microsoft.com/office/officeart/2008/layout/LinedList"/>
    <dgm:cxn modelId="{58F961EE-4111-4533-97DF-91A9A255CC15}" type="presParOf" srcId="{B7BCACB2-3FF7-40B0-8E67-C171EE416046}" destId="{57D39C45-A7D8-4D7C-BD98-8ED08C1EC962}" srcOrd="1" destOrd="0" presId="urn:microsoft.com/office/officeart/2008/layout/LinedList"/>
    <dgm:cxn modelId="{9D499EFA-EF34-4F51-827F-24C930E43958}" type="presParOf" srcId="{F6ADE3ED-C639-4C67-A5DA-8CD5478E25DC}" destId="{E2CD6419-8A9D-4814-B0E1-6AE9EB47D866}" srcOrd="6" destOrd="0" presId="urn:microsoft.com/office/officeart/2008/layout/LinedList"/>
    <dgm:cxn modelId="{759BF2DB-C5BA-4FBE-81E8-9BC3E01C512A}" type="presParOf" srcId="{F6ADE3ED-C639-4C67-A5DA-8CD5478E25DC}" destId="{4932216D-A1CC-4E14-A986-CF075631AD8A}" srcOrd="7" destOrd="0" presId="urn:microsoft.com/office/officeart/2008/layout/LinedList"/>
    <dgm:cxn modelId="{E7EC48B9-3A76-418E-8459-DF4A9BFA364E}" type="presParOf" srcId="{4932216D-A1CC-4E14-A986-CF075631AD8A}" destId="{BEBFF10D-A79C-468D-9897-80D50EE7891C}" srcOrd="0" destOrd="0" presId="urn:microsoft.com/office/officeart/2008/layout/LinedList"/>
    <dgm:cxn modelId="{43A5D0A7-2AC0-4647-BD37-63F0CA2D4544}" type="presParOf" srcId="{4932216D-A1CC-4E14-A986-CF075631AD8A}" destId="{ED1AAA76-BEF8-416C-9047-18ABFC75E083}" srcOrd="1" destOrd="0" presId="urn:microsoft.com/office/officeart/2008/layout/LinedList"/>
    <dgm:cxn modelId="{B7ADC7D8-9B57-41E9-A8F3-6D0E5AEC85C1}" type="presParOf" srcId="{F6ADE3ED-C639-4C67-A5DA-8CD5478E25DC}" destId="{D9CE51BA-C4B7-4F3A-B631-13ECB2792D6E}" srcOrd="8" destOrd="0" presId="urn:microsoft.com/office/officeart/2008/layout/LinedList"/>
    <dgm:cxn modelId="{7A65E99A-DF37-4DA2-B78C-3C63D78D4CB9}" type="presParOf" srcId="{F6ADE3ED-C639-4C67-A5DA-8CD5478E25DC}" destId="{61041619-7AF7-4430-B4E5-64C0BCF2A9DD}" srcOrd="9" destOrd="0" presId="urn:microsoft.com/office/officeart/2008/layout/LinedList"/>
    <dgm:cxn modelId="{8F3CD4F1-3870-4302-9825-6C5B4F8635E2}" type="presParOf" srcId="{61041619-7AF7-4430-B4E5-64C0BCF2A9DD}" destId="{486BFF81-9C4B-4BB4-BD95-0CA45DC18042}" srcOrd="0" destOrd="0" presId="urn:microsoft.com/office/officeart/2008/layout/LinedList"/>
    <dgm:cxn modelId="{204B851D-7597-42B1-90D2-4D15418CA54F}" type="presParOf" srcId="{61041619-7AF7-4430-B4E5-64C0BCF2A9DD}" destId="{10EEA554-2612-429D-821E-FA85835FE9F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8A0A06-B483-4460-BA05-41E639132F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3E7874-70AE-4049-BDA4-793FF39C4B26}">
      <dgm:prSet custT="1"/>
      <dgm:spPr/>
      <dgm:t>
        <a:bodyPr/>
        <a:lstStyle/>
        <a:p>
          <a:r>
            <a:rPr lang="ko-KR" sz="2800" dirty="0"/>
            <a:t>플레이어를 직접구현이 아닌 </a:t>
          </a:r>
          <a:r>
            <a:rPr lang="en-US" sz="2800" dirty="0"/>
            <a:t>Asset Store</a:t>
          </a:r>
          <a:r>
            <a:rPr lang="ko-KR" sz="2800" dirty="0"/>
            <a:t>에서 가져온 것이라 컨셉과 어울리지 않아서 아쉬움</a:t>
          </a:r>
          <a:endParaRPr lang="en-US" sz="2800" dirty="0"/>
        </a:p>
      </dgm:t>
    </dgm:pt>
    <dgm:pt modelId="{B440A351-EBAA-45B9-B780-8B2F0A3F97C1}" type="parTrans" cxnId="{643640DC-3E60-40E5-8672-245C9D3C4F5A}">
      <dgm:prSet/>
      <dgm:spPr/>
      <dgm:t>
        <a:bodyPr/>
        <a:lstStyle/>
        <a:p>
          <a:endParaRPr lang="en-US" sz="2800"/>
        </a:p>
      </dgm:t>
    </dgm:pt>
    <dgm:pt modelId="{002C3BDF-C7A0-4914-95BC-6BD78A651111}" type="sibTrans" cxnId="{643640DC-3E60-40E5-8672-245C9D3C4F5A}">
      <dgm:prSet/>
      <dgm:spPr/>
      <dgm:t>
        <a:bodyPr/>
        <a:lstStyle/>
        <a:p>
          <a:endParaRPr lang="en-US" sz="2800"/>
        </a:p>
      </dgm:t>
    </dgm:pt>
    <dgm:pt modelId="{B9AFA041-D354-4C1E-B610-3C6D4621BE59}">
      <dgm:prSet custT="1"/>
      <dgm:spPr/>
      <dgm:t>
        <a:bodyPr/>
        <a:lstStyle/>
        <a:p>
          <a:r>
            <a:rPr lang="ko-KR" sz="2800" dirty="0"/>
            <a:t>장애물과 충돌했을 때 </a:t>
          </a:r>
          <a:r>
            <a:rPr lang="ko-KR" altLang="en-US" sz="2800" dirty="0"/>
            <a:t>소리만 넣었는데 </a:t>
          </a:r>
          <a:r>
            <a:rPr lang="ko-KR" sz="2800" dirty="0"/>
            <a:t>넘어지는 애니메이션이나 부딪히는 효과도 있었으면 완벽했을 것</a:t>
          </a:r>
          <a:endParaRPr lang="en-US" sz="2800" dirty="0"/>
        </a:p>
      </dgm:t>
    </dgm:pt>
    <dgm:pt modelId="{1D94A9F1-833D-4160-90F1-5E604D6A8C9C}" type="parTrans" cxnId="{6AF3366B-251C-4EB9-991D-A8E61F4D8AAF}">
      <dgm:prSet/>
      <dgm:spPr/>
      <dgm:t>
        <a:bodyPr/>
        <a:lstStyle/>
        <a:p>
          <a:endParaRPr lang="en-US" sz="2800"/>
        </a:p>
      </dgm:t>
    </dgm:pt>
    <dgm:pt modelId="{A7A9D966-F144-4F97-B241-AE3B434FFE1B}" type="sibTrans" cxnId="{6AF3366B-251C-4EB9-991D-A8E61F4D8AAF}">
      <dgm:prSet/>
      <dgm:spPr/>
      <dgm:t>
        <a:bodyPr/>
        <a:lstStyle/>
        <a:p>
          <a:endParaRPr lang="en-US" sz="2800"/>
        </a:p>
      </dgm:t>
    </dgm:pt>
    <dgm:pt modelId="{C9CC3C4A-8D31-49CE-9E94-4134E30C4129}" type="pres">
      <dgm:prSet presAssocID="{E68A0A06-B483-4460-BA05-41E639132F67}" presName="vert0" presStyleCnt="0">
        <dgm:presLayoutVars>
          <dgm:dir/>
          <dgm:animOne val="branch"/>
          <dgm:animLvl val="lvl"/>
        </dgm:presLayoutVars>
      </dgm:prSet>
      <dgm:spPr/>
    </dgm:pt>
    <dgm:pt modelId="{D3C1AA12-AA35-43DB-8B0D-2FE134B87293}" type="pres">
      <dgm:prSet presAssocID="{2C3E7874-70AE-4049-BDA4-793FF39C4B26}" presName="thickLine" presStyleLbl="alignNode1" presStyleIdx="0" presStyleCnt="2"/>
      <dgm:spPr/>
    </dgm:pt>
    <dgm:pt modelId="{27358C8A-863D-471F-927B-8E916F342E51}" type="pres">
      <dgm:prSet presAssocID="{2C3E7874-70AE-4049-BDA4-793FF39C4B26}" presName="horz1" presStyleCnt="0"/>
      <dgm:spPr/>
    </dgm:pt>
    <dgm:pt modelId="{2F527BE6-D84D-4627-A043-33171C0DFB2B}" type="pres">
      <dgm:prSet presAssocID="{2C3E7874-70AE-4049-BDA4-793FF39C4B26}" presName="tx1" presStyleLbl="revTx" presStyleIdx="0" presStyleCnt="2"/>
      <dgm:spPr/>
    </dgm:pt>
    <dgm:pt modelId="{A535C0EC-FDC2-4B10-BDEC-E3FB8CB01D0A}" type="pres">
      <dgm:prSet presAssocID="{2C3E7874-70AE-4049-BDA4-793FF39C4B26}" presName="vert1" presStyleCnt="0"/>
      <dgm:spPr/>
    </dgm:pt>
    <dgm:pt modelId="{85B8EFBB-CE3A-4713-9F5C-8B3437E6341A}" type="pres">
      <dgm:prSet presAssocID="{B9AFA041-D354-4C1E-B610-3C6D4621BE59}" presName="thickLine" presStyleLbl="alignNode1" presStyleIdx="1" presStyleCnt="2"/>
      <dgm:spPr/>
    </dgm:pt>
    <dgm:pt modelId="{251C1EEA-9986-4276-86C9-AF74C40D610C}" type="pres">
      <dgm:prSet presAssocID="{B9AFA041-D354-4C1E-B610-3C6D4621BE59}" presName="horz1" presStyleCnt="0"/>
      <dgm:spPr/>
    </dgm:pt>
    <dgm:pt modelId="{95490851-3A72-4F24-A8A5-7845370A0DDD}" type="pres">
      <dgm:prSet presAssocID="{B9AFA041-D354-4C1E-B610-3C6D4621BE59}" presName="tx1" presStyleLbl="revTx" presStyleIdx="1" presStyleCnt="2"/>
      <dgm:spPr/>
    </dgm:pt>
    <dgm:pt modelId="{70D514E8-1DB4-496C-B415-BF375EEF21D0}" type="pres">
      <dgm:prSet presAssocID="{B9AFA041-D354-4C1E-B610-3C6D4621BE59}" presName="vert1" presStyleCnt="0"/>
      <dgm:spPr/>
    </dgm:pt>
  </dgm:ptLst>
  <dgm:cxnLst>
    <dgm:cxn modelId="{497EF12C-BB76-410E-8B58-1D2E85A5701C}" type="presOf" srcId="{2C3E7874-70AE-4049-BDA4-793FF39C4B26}" destId="{2F527BE6-D84D-4627-A043-33171C0DFB2B}" srcOrd="0" destOrd="0" presId="urn:microsoft.com/office/officeart/2008/layout/LinedList"/>
    <dgm:cxn modelId="{6AF3366B-251C-4EB9-991D-A8E61F4D8AAF}" srcId="{E68A0A06-B483-4460-BA05-41E639132F67}" destId="{B9AFA041-D354-4C1E-B610-3C6D4621BE59}" srcOrd="1" destOrd="0" parTransId="{1D94A9F1-833D-4160-90F1-5E604D6A8C9C}" sibTransId="{A7A9D966-F144-4F97-B241-AE3B434FFE1B}"/>
    <dgm:cxn modelId="{B54F5FCB-0F2A-4DB4-AB46-C26F43494565}" type="presOf" srcId="{B9AFA041-D354-4C1E-B610-3C6D4621BE59}" destId="{95490851-3A72-4F24-A8A5-7845370A0DDD}" srcOrd="0" destOrd="0" presId="urn:microsoft.com/office/officeart/2008/layout/LinedList"/>
    <dgm:cxn modelId="{7E31A7D5-1C13-4D3A-AAAA-948FFE726226}" type="presOf" srcId="{E68A0A06-B483-4460-BA05-41E639132F67}" destId="{C9CC3C4A-8D31-49CE-9E94-4134E30C4129}" srcOrd="0" destOrd="0" presId="urn:microsoft.com/office/officeart/2008/layout/LinedList"/>
    <dgm:cxn modelId="{643640DC-3E60-40E5-8672-245C9D3C4F5A}" srcId="{E68A0A06-B483-4460-BA05-41E639132F67}" destId="{2C3E7874-70AE-4049-BDA4-793FF39C4B26}" srcOrd="0" destOrd="0" parTransId="{B440A351-EBAA-45B9-B780-8B2F0A3F97C1}" sibTransId="{002C3BDF-C7A0-4914-95BC-6BD78A651111}"/>
    <dgm:cxn modelId="{D09813B7-63A1-4E37-9072-AAD738C2031C}" type="presParOf" srcId="{C9CC3C4A-8D31-49CE-9E94-4134E30C4129}" destId="{D3C1AA12-AA35-43DB-8B0D-2FE134B87293}" srcOrd="0" destOrd="0" presId="urn:microsoft.com/office/officeart/2008/layout/LinedList"/>
    <dgm:cxn modelId="{13D48632-348C-40A1-B9AC-A140D416DCEC}" type="presParOf" srcId="{C9CC3C4A-8D31-49CE-9E94-4134E30C4129}" destId="{27358C8A-863D-471F-927B-8E916F342E51}" srcOrd="1" destOrd="0" presId="urn:microsoft.com/office/officeart/2008/layout/LinedList"/>
    <dgm:cxn modelId="{52957F3E-2D72-4DB5-8FEE-A5B94B077AE2}" type="presParOf" srcId="{27358C8A-863D-471F-927B-8E916F342E51}" destId="{2F527BE6-D84D-4627-A043-33171C0DFB2B}" srcOrd="0" destOrd="0" presId="urn:microsoft.com/office/officeart/2008/layout/LinedList"/>
    <dgm:cxn modelId="{540CAD0F-660A-494C-B74B-3186A8A2BF8F}" type="presParOf" srcId="{27358C8A-863D-471F-927B-8E916F342E51}" destId="{A535C0EC-FDC2-4B10-BDEC-E3FB8CB01D0A}" srcOrd="1" destOrd="0" presId="urn:microsoft.com/office/officeart/2008/layout/LinedList"/>
    <dgm:cxn modelId="{A20AD220-8769-4BEA-A112-3E9711E35B0E}" type="presParOf" srcId="{C9CC3C4A-8D31-49CE-9E94-4134E30C4129}" destId="{85B8EFBB-CE3A-4713-9F5C-8B3437E6341A}" srcOrd="2" destOrd="0" presId="urn:microsoft.com/office/officeart/2008/layout/LinedList"/>
    <dgm:cxn modelId="{751C79E1-F684-43A3-8D4A-7DD259341CBB}" type="presParOf" srcId="{C9CC3C4A-8D31-49CE-9E94-4134E30C4129}" destId="{251C1EEA-9986-4276-86C9-AF74C40D610C}" srcOrd="3" destOrd="0" presId="urn:microsoft.com/office/officeart/2008/layout/LinedList"/>
    <dgm:cxn modelId="{E881FACB-62F0-4155-A0DE-8CA8FD912A9C}" type="presParOf" srcId="{251C1EEA-9986-4276-86C9-AF74C40D610C}" destId="{95490851-3A72-4F24-A8A5-7845370A0DDD}" srcOrd="0" destOrd="0" presId="urn:microsoft.com/office/officeart/2008/layout/LinedList"/>
    <dgm:cxn modelId="{BE2345C1-0A96-42C1-B016-8247E80BB1CD}" type="presParOf" srcId="{251C1EEA-9986-4276-86C9-AF74C40D610C}" destId="{70D514E8-1DB4-496C-B415-BF375EEF21D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E24AC3-8051-42FD-AD13-FFF357FF2F9F}">
      <dsp:nvSpPr>
        <dsp:cNvPr id="0" name=""/>
        <dsp:cNvSpPr/>
      </dsp:nvSpPr>
      <dsp:spPr>
        <a:xfrm>
          <a:off x="0" y="646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737F35-D025-42D3-85F7-4C8AEEAA667F}">
      <dsp:nvSpPr>
        <dsp:cNvPr id="0" name=""/>
        <dsp:cNvSpPr/>
      </dsp:nvSpPr>
      <dsp:spPr>
        <a:xfrm>
          <a:off x="0" y="646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700" kern="1200" dirty="0"/>
            <a:t>프로젝트 기획</a:t>
          </a:r>
          <a:endParaRPr lang="en-US" sz="3700" kern="1200" dirty="0"/>
        </a:p>
      </dsp:txBody>
      <dsp:txXfrm>
        <a:off x="0" y="646"/>
        <a:ext cx="5928344" cy="1058692"/>
      </dsp:txXfrm>
    </dsp:sp>
    <dsp:sp modelId="{323E8060-EEEC-4F07-A3FC-9FA01D347D01}">
      <dsp:nvSpPr>
        <dsp:cNvPr id="0" name=""/>
        <dsp:cNvSpPr/>
      </dsp:nvSpPr>
      <dsp:spPr>
        <a:xfrm>
          <a:off x="0" y="1059339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6214A9-6FA6-4029-BF0F-51455142DB2A}">
      <dsp:nvSpPr>
        <dsp:cNvPr id="0" name=""/>
        <dsp:cNvSpPr/>
      </dsp:nvSpPr>
      <dsp:spPr>
        <a:xfrm>
          <a:off x="0" y="1059339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700" kern="1200"/>
            <a:t>프로젝트 소개</a:t>
          </a:r>
          <a:endParaRPr lang="en-US" sz="3700" kern="1200"/>
        </a:p>
      </dsp:txBody>
      <dsp:txXfrm>
        <a:off x="0" y="1059339"/>
        <a:ext cx="5928344" cy="1058692"/>
      </dsp:txXfrm>
    </dsp:sp>
    <dsp:sp modelId="{82871A5D-BBB4-4F2C-88D2-3F0CF4EA35CC}">
      <dsp:nvSpPr>
        <dsp:cNvPr id="0" name=""/>
        <dsp:cNvSpPr/>
      </dsp:nvSpPr>
      <dsp:spPr>
        <a:xfrm>
          <a:off x="0" y="2118032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7D218B-3D32-40F1-BBF1-EFC0792D1D45}">
      <dsp:nvSpPr>
        <dsp:cNvPr id="0" name=""/>
        <dsp:cNvSpPr/>
      </dsp:nvSpPr>
      <dsp:spPr>
        <a:xfrm>
          <a:off x="0" y="2118032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700" kern="1200"/>
            <a:t>프로젝트 핵심 코드</a:t>
          </a:r>
          <a:endParaRPr lang="en-US" sz="3700" kern="1200"/>
        </a:p>
      </dsp:txBody>
      <dsp:txXfrm>
        <a:off x="0" y="2118032"/>
        <a:ext cx="5928344" cy="1058692"/>
      </dsp:txXfrm>
    </dsp:sp>
    <dsp:sp modelId="{E2CD6419-8A9D-4814-B0E1-6AE9EB47D866}">
      <dsp:nvSpPr>
        <dsp:cNvPr id="0" name=""/>
        <dsp:cNvSpPr/>
      </dsp:nvSpPr>
      <dsp:spPr>
        <a:xfrm>
          <a:off x="0" y="3176724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FF10D-A79C-468D-9897-80D50EE7891C}">
      <dsp:nvSpPr>
        <dsp:cNvPr id="0" name=""/>
        <dsp:cNvSpPr/>
      </dsp:nvSpPr>
      <dsp:spPr>
        <a:xfrm>
          <a:off x="0" y="3176724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700" kern="1200"/>
            <a:t>프로젝트 시연</a:t>
          </a:r>
          <a:endParaRPr lang="en-US" sz="3700" kern="1200"/>
        </a:p>
      </dsp:txBody>
      <dsp:txXfrm>
        <a:off x="0" y="3176724"/>
        <a:ext cx="5928344" cy="1058692"/>
      </dsp:txXfrm>
    </dsp:sp>
    <dsp:sp modelId="{D9CE51BA-C4B7-4F3A-B631-13ECB2792D6E}">
      <dsp:nvSpPr>
        <dsp:cNvPr id="0" name=""/>
        <dsp:cNvSpPr/>
      </dsp:nvSpPr>
      <dsp:spPr>
        <a:xfrm>
          <a:off x="0" y="4235417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6BFF81-9C4B-4BB4-BD95-0CA45DC18042}">
      <dsp:nvSpPr>
        <dsp:cNvPr id="0" name=""/>
        <dsp:cNvSpPr/>
      </dsp:nvSpPr>
      <dsp:spPr>
        <a:xfrm>
          <a:off x="0" y="4235417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700" kern="1200"/>
            <a:t>자체평가</a:t>
          </a:r>
          <a:endParaRPr lang="en-US" sz="3700" kern="1200"/>
        </a:p>
      </dsp:txBody>
      <dsp:txXfrm>
        <a:off x="0" y="4235417"/>
        <a:ext cx="5928344" cy="1058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C1AA12-AA35-43DB-8B0D-2FE134B87293}">
      <dsp:nvSpPr>
        <dsp:cNvPr id="0" name=""/>
        <dsp:cNvSpPr/>
      </dsp:nvSpPr>
      <dsp:spPr>
        <a:xfrm>
          <a:off x="0" y="0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527BE6-D84D-4627-A043-33171C0DFB2B}">
      <dsp:nvSpPr>
        <dsp:cNvPr id="0" name=""/>
        <dsp:cNvSpPr/>
      </dsp:nvSpPr>
      <dsp:spPr>
        <a:xfrm>
          <a:off x="0" y="0"/>
          <a:ext cx="5928344" cy="2647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800" kern="1200" dirty="0"/>
            <a:t>플레이어를 직접구현이 아닌 </a:t>
          </a:r>
          <a:r>
            <a:rPr lang="en-US" sz="2800" kern="1200" dirty="0"/>
            <a:t>Asset Store</a:t>
          </a:r>
          <a:r>
            <a:rPr lang="ko-KR" sz="2800" kern="1200" dirty="0"/>
            <a:t>에서 가져온 것이라 컨셉과 어울리지 않아서 아쉬움</a:t>
          </a:r>
          <a:endParaRPr lang="en-US" sz="2800" kern="1200" dirty="0"/>
        </a:p>
      </dsp:txBody>
      <dsp:txXfrm>
        <a:off x="0" y="0"/>
        <a:ext cx="5928344" cy="2647378"/>
      </dsp:txXfrm>
    </dsp:sp>
    <dsp:sp modelId="{85B8EFBB-CE3A-4713-9F5C-8B3437E6341A}">
      <dsp:nvSpPr>
        <dsp:cNvPr id="0" name=""/>
        <dsp:cNvSpPr/>
      </dsp:nvSpPr>
      <dsp:spPr>
        <a:xfrm>
          <a:off x="0" y="2647378"/>
          <a:ext cx="59283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490851-3A72-4F24-A8A5-7845370A0DDD}">
      <dsp:nvSpPr>
        <dsp:cNvPr id="0" name=""/>
        <dsp:cNvSpPr/>
      </dsp:nvSpPr>
      <dsp:spPr>
        <a:xfrm>
          <a:off x="0" y="2647378"/>
          <a:ext cx="5928344" cy="2647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800" kern="1200" dirty="0"/>
            <a:t>장애물과 충돌했을 때 </a:t>
          </a:r>
          <a:r>
            <a:rPr lang="ko-KR" altLang="en-US" sz="2800" kern="1200" dirty="0"/>
            <a:t>소리만 넣었는데 </a:t>
          </a:r>
          <a:r>
            <a:rPr lang="ko-KR" sz="2800" kern="1200" dirty="0"/>
            <a:t>넘어지는 애니메이션이나 부딪히는 효과도 있었으면 완벽했을 것</a:t>
          </a:r>
          <a:endParaRPr lang="en-US" sz="2800" kern="1200" dirty="0"/>
        </a:p>
      </dsp:txBody>
      <dsp:txXfrm>
        <a:off x="0" y="2647378"/>
        <a:ext cx="5928344" cy="2647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D938DA-0396-4E61-89BF-120A53DD7BF6}" type="datetime1">
              <a:rPr lang="ko-KR" altLang="en-US" smtClean="0"/>
              <a:t>2021-06-17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C74CE10-6809-4130-9779-BE960939651E}" type="datetime1">
              <a:rPr lang="ko-KR" altLang="en-US" smtClean="0"/>
              <a:t>2021-06-17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3109F14-E776-46A0-B2C2-315522427AB4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FE9FF334-B24E-4384-8B57-79DDB3DF84D3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89109B3-1805-417E-8231-1242DA8104B9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928AFF6-6AB7-414D-9F63-AFAC896DC2A1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510B9F6-866A-483C-8615-169E5CF27273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5468BB0-44F1-4D1F-AC45-CB226B0E2F66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DB3A1FA-D718-45B7-80B3-BEF381F3548E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F7F4B7E-283A-49B6-A8FE-0DB2A9FA74AB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217DB4B-3A50-4455-B2E8-E700516BF366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fld id="{30F3E38E-E967-45FA-AE92-034CE4A74EA9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AD4E46A-4D08-462A-B135-DFCEE5BFB50C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6FC19D4-12E6-429F-885C-246604F6D000}" type="datetime1">
              <a:rPr lang="ko-KR" altLang="en-US" smtClean="0"/>
              <a:t>2021-06-17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7200" dirty="0">
                <a:latin typeface="+mj-ea"/>
                <a:ea typeface="+mj-ea"/>
              </a:rPr>
              <a:t>프로젝트</a:t>
            </a:r>
            <a:r>
              <a:rPr lang="ko-KR" altLang="en-US" sz="8000" dirty="0">
                <a:latin typeface="+mj-ea"/>
                <a:ea typeface="+mj-ea"/>
              </a:rPr>
              <a:t> </a:t>
            </a:r>
            <a:r>
              <a:rPr lang="ko-KR" altLang="en-US" sz="7200" dirty="0">
                <a:latin typeface="+mj-ea"/>
                <a:ea typeface="+mj-ea"/>
              </a:rPr>
              <a:t>발표</a:t>
            </a:r>
            <a:endParaRPr lang="ko" sz="7200" dirty="0">
              <a:latin typeface="+mj-ea"/>
              <a:ea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4" y="4672739"/>
            <a:ext cx="5774108" cy="1021498"/>
          </a:xfrm>
        </p:spPr>
        <p:txBody>
          <a:bodyPr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dirty="0"/>
              <a:t>20175332</a:t>
            </a:r>
          </a:p>
          <a:p>
            <a:pPr algn="r">
              <a:lnSpc>
                <a:spcPct val="110000"/>
              </a:lnSpc>
            </a:pPr>
            <a:r>
              <a:rPr lang="ko-KR" altLang="en-US" dirty="0"/>
              <a:t>콘텐츠</a:t>
            </a:r>
            <a:r>
              <a:rPr lang="en-US" altLang="ko-KR" dirty="0"/>
              <a:t>IT</a:t>
            </a:r>
            <a:r>
              <a:rPr lang="ko-KR" altLang="en-US" dirty="0"/>
              <a:t>전공</a:t>
            </a:r>
            <a:endParaRPr lang="en-US" altLang="ko-KR" dirty="0"/>
          </a:p>
          <a:p>
            <a:pPr algn="r">
              <a:lnSpc>
                <a:spcPct val="110000"/>
              </a:lnSpc>
            </a:pPr>
            <a:r>
              <a:rPr lang="ko-KR" altLang="en-US" dirty="0"/>
              <a:t>이충희</a:t>
            </a:r>
          </a:p>
          <a:p>
            <a:pPr algn="r" rtl="0"/>
            <a:endParaRPr lang="ko" dirty="0"/>
          </a:p>
        </p:txBody>
      </p:sp>
      <p:pic>
        <p:nvPicPr>
          <p:cNvPr id="5" name="그림 4" descr="건물, 앉아 있음, 벤치, 옆면 그림&#10;&#10;자동 생성되는 설명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</a:t>
            </a:r>
            <a:r>
              <a:rPr lang="ko-KR" altLang="en-US" sz="4800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5028" y="2359832"/>
            <a:ext cx="2870652" cy="2999741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[HP</a:t>
            </a:r>
            <a:r>
              <a:rPr lang="ko-KR" altLang="en-US" sz="2400" b="1" dirty="0"/>
              <a:t>바</a:t>
            </a:r>
            <a:r>
              <a:rPr lang="en-US" altLang="ko-KR" sz="2400" b="1" dirty="0"/>
              <a:t>]</a:t>
            </a:r>
          </a:p>
          <a:p>
            <a:r>
              <a:rPr lang="ko-KR" altLang="en-US" dirty="0"/>
              <a:t>시간에 따라 감소</a:t>
            </a:r>
            <a:endParaRPr lang="en-US" altLang="ko-KR" dirty="0"/>
          </a:p>
          <a:p>
            <a:r>
              <a:rPr lang="en-US" altLang="ko-KR" dirty="0"/>
              <a:t>0</a:t>
            </a:r>
            <a:r>
              <a:rPr lang="ko-KR" altLang="en-US" dirty="0"/>
              <a:t>이 되면 종료</a:t>
            </a:r>
            <a:endParaRPr lang="en-US" altLang="ko-KR" dirty="0"/>
          </a:p>
          <a:p>
            <a:r>
              <a:rPr lang="ko-KR" altLang="en-US" dirty="0"/>
              <a:t>하트 </a:t>
            </a:r>
            <a:r>
              <a:rPr lang="en-US" altLang="ko-KR" dirty="0"/>
              <a:t>: HP</a:t>
            </a:r>
            <a:r>
              <a:rPr lang="ko-KR" altLang="en-US" dirty="0"/>
              <a:t> 증가</a:t>
            </a:r>
            <a:endParaRPr lang="en-US" altLang="ko-KR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A692BA1F-6884-437C-ADEA-D5244CD26CA3}"/>
              </a:ext>
            </a:extLst>
          </p:cNvPr>
          <p:cNvSpPr/>
          <p:nvPr/>
        </p:nvSpPr>
        <p:spPr>
          <a:xfrm>
            <a:off x="3039817" y="4040978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65238C-F454-44AA-8295-B648113BA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06722"/>
            <a:ext cx="6571649" cy="3668511"/>
          </a:xfrm>
          <a:prstGeom prst="rect">
            <a:avLst/>
          </a:prstGeom>
        </p:spPr>
      </p:pic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67FF2B82-202C-4A98-B451-3DF20862F2CD}"/>
              </a:ext>
            </a:extLst>
          </p:cNvPr>
          <p:cNvSpPr/>
          <p:nvPr/>
        </p:nvSpPr>
        <p:spPr>
          <a:xfrm>
            <a:off x="4759759" y="3843133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CC8C2-5028-41CC-AB30-61EBA205B45A}"/>
              </a:ext>
            </a:extLst>
          </p:cNvPr>
          <p:cNvSpPr txBox="1"/>
          <p:nvPr/>
        </p:nvSpPr>
        <p:spPr>
          <a:xfrm>
            <a:off x="5578022" y="3907433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하트</a:t>
            </a:r>
          </a:p>
        </p:txBody>
      </p:sp>
      <p:sp>
        <p:nvSpPr>
          <p:cNvPr id="13" name="화살표: 왼쪽 12">
            <a:extLst>
              <a:ext uri="{FF2B5EF4-FFF2-40B4-BE49-F238E27FC236}">
                <a16:creationId xmlns:a16="http://schemas.microsoft.com/office/drawing/2014/main" id="{87D0F3C9-92EB-4AE3-A4F8-28C050E63E9E}"/>
              </a:ext>
            </a:extLst>
          </p:cNvPr>
          <p:cNvSpPr/>
          <p:nvPr/>
        </p:nvSpPr>
        <p:spPr>
          <a:xfrm rot="19736819">
            <a:off x="7592732" y="1880387"/>
            <a:ext cx="664764" cy="343313"/>
          </a:xfrm>
          <a:prstGeom prst="leftArrow">
            <a:avLst>
              <a:gd name="adj1" fmla="val 50000"/>
              <a:gd name="adj2" fmla="val 9233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551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80265" y="4581519"/>
            <a:ext cx="2870652" cy="1614008"/>
          </a:xfrm>
        </p:spPr>
        <p:txBody>
          <a:bodyPr>
            <a:normAutofit/>
          </a:bodyPr>
          <a:lstStyle/>
          <a:p>
            <a:r>
              <a:rPr lang="ko-KR" altLang="en-US" sz="2000" b="1" dirty="0"/>
              <a:t>장애물 맵</a:t>
            </a:r>
            <a:endParaRPr lang="en-US" altLang="ko-KR" sz="2000" b="1" dirty="0"/>
          </a:p>
          <a:p>
            <a:r>
              <a:rPr lang="en-US" altLang="ko-KR" dirty="0"/>
              <a:t>4</a:t>
            </a:r>
            <a:r>
              <a:rPr lang="ko-KR" altLang="en-US" dirty="0"/>
              <a:t>개 </a:t>
            </a:r>
            <a:r>
              <a:rPr lang="ko-KR" altLang="en-US" dirty="0" err="1"/>
              <a:t>맵이</a:t>
            </a:r>
            <a:r>
              <a:rPr lang="ko-KR" altLang="en-US" dirty="0"/>
              <a:t> 랜덤으로 출현</a:t>
            </a:r>
            <a:endParaRPr lang="en-US" altLang="ko-KR" dirty="0"/>
          </a:p>
          <a:p>
            <a:r>
              <a:rPr lang="ko-KR" altLang="en-US" dirty="0"/>
              <a:t>일정시간 후 삭제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CC8C2-5028-41CC-AB30-61EBA205B45A}"/>
              </a:ext>
            </a:extLst>
          </p:cNvPr>
          <p:cNvSpPr txBox="1"/>
          <p:nvPr/>
        </p:nvSpPr>
        <p:spPr>
          <a:xfrm>
            <a:off x="5578022" y="3907433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하트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3FF9D0-CF07-4033-898E-505BD4C21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14" y="2007550"/>
            <a:ext cx="2817103" cy="22955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F891436-91D9-4EA6-84FE-5891115C2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569" y="2007550"/>
            <a:ext cx="2817103" cy="22955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6EB819C-A95D-40AE-829D-49101B5FA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719" y="2007550"/>
            <a:ext cx="2817103" cy="230377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87C1EC4-5A2F-4FB1-80B3-27C3E282F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6574" y="2007550"/>
            <a:ext cx="2870652" cy="230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3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42617" y="2636142"/>
            <a:ext cx="2870652" cy="1529403"/>
          </a:xfrm>
        </p:spPr>
        <p:txBody>
          <a:bodyPr>
            <a:normAutofit/>
          </a:bodyPr>
          <a:lstStyle/>
          <a:p>
            <a:r>
              <a:rPr lang="ko-KR" altLang="en-US" sz="2000" b="1" dirty="0"/>
              <a:t>배경 화면</a:t>
            </a:r>
            <a:endParaRPr lang="en-US" altLang="ko-KR" sz="2000" b="1" dirty="0"/>
          </a:p>
          <a:p>
            <a:r>
              <a:rPr lang="en-US" altLang="ko-KR" dirty="0"/>
              <a:t>2</a:t>
            </a:r>
            <a:r>
              <a:rPr lang="ko-KR" altLang="en-US" dirty="0"/>
              <a:t>개 </a:t>
            </a:r>
            <a:r>
              <a:rPr lang="ko-KR" altLang="en-US" dirty="0" err="1"/>
              <a:t>맵이</a:t>
            </a:r>
            <a:r>
              <a:rPr lang="ko-KR" altLang="en-US" dirty="0"/>
              <a:t> 차례로 출현</a:t>
            </a:r>
            <a:endParaRPr lang="en-US" altLang="ko-KR" dirty="0"/>
          </a:p>
          <a:p>
            <a:r>
              <a:rPr lang="ko-KR" altLang="en-US" dirty="0"/>
              <a:t>일정시간 후 삭제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CC8C2-5028-41CC-AB30-61EBA205B45A}"/>
              </a:ext>
            </a:extLst>
          </p:cNvPr>
          <p:cNvSpPr txBox="1"/>
          <p:nvPr/>
        </p:nvSpPr>
        <p:spPr>
          <a:xfrm>
            <a:off x="5578022" y="3907433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하트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CCD9D5-E0D1-4334-B151-5309EFF5A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96" y="2095092"/>
            <a:ext cx="5667375" cy="20225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6545D2B-46D6-4CF9-8BA7-C95777C29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96" y="4165545"/>
            <a:ext cx="5667375" cy="202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91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핵심 코드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CC8C2-5028-41CC-AB30-61EBA205B45A}"/>
              </a:ext>
            </a:extLst>
          </p:cNvPr>
          <p:cNvSpPr txBox="1"/>
          <p:nvPr/>
        </p:nvSpPr>
        <p:spPr>
          <a:xfrm>
            <a:off x="5578022" y="3907433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하트</a:t>
            </a:r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C30AB994-E01E-4E09-869D-48C2D0E33E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84507" y="2213390"/>
            <a:ext cx="3916331" cy="3748088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E4DB6D-15BD-4139-8B3B-A9AC16C8C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870" y="2153557"/>
            <a:ext cx="4318650" cy="228310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DF5A5B-A848-48C2-B856-F6F29926C508}"/>
              </a:ext>
            </a:extLst>
          </p:cNvPr>
          <p:cNvSpPr/>
          <p:nvPr/>
        </p:nvSpPr>
        <p:spPr>
          <a:xfrm>
            <a:off x="6157520" y="4890782"/>
            <a:ext cx="3643318" cy="637564"/>
          </a:xfrm>
          <a:prstGeom prst="rect">
            <a:avLst/>
          </a:prstGeom>
          <a:solidFill>
            <a:srgbClr val="FFC0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FE83FC-9607-4263-9419-E53054B35E16}"/>
              </a:ext>
            </a:extLst>
          </p:cNvPr>
          <p:cNvSpPr txBox="1"/>
          <p:nvPr/>
        </p:nvSpPr>
        <p:spPr>
          <a:xfrm>
            <a:off x="1142870" y="4890782"/>
            <a:ext cx="431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플레이어 움직임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Add Component -&gt; Character Controller</a:t>
            </a:r>
          </a:p>
        </p:txBody>
      </p:sp>
    </p:spTree>
    <p:extLst>
      <p:ext uri="{BB962C8B-B14F-4D97-AF65-F5344CB8AC3E}">
        <p14:creationId xmlns:p14="http://schemas.microsoft.com/office/powerpoint/2010/main" val="1880297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핵심 코드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CC8C2-5028-41CC-AB30-61EBA205B45A}"/>
              </a:ext>
            </a:extLst>
          </p:cNvPr>
          <p:cNvSpPr txBox="1"/>
          <p:nvPr/>
        </p:nvSpPr>
        <p:spPr>
          <a:xfrm>
            <a:off x="5578022" y="3907433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하트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9C3C0760-8184-4FBD-A89D-1246CEB1D2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46321" y="2153557"/>
            <a:ext cx="4638675" cy="2827307"/>
          </a:xfr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DF5A5B-A848-48C2-B856-F6F29926C508}"/>
              </a:ext>
            </a:extLst>
          </p:cNvPr>
          <p:cNvSpPr/>
          <p:nvPr/>
        </p:nvSpPr>
        <p:spPr>
          <a:xfrm>
            <a:off x="6429750" y="3792641"/>
            <a:ext cx="4109551" cy="960717"/>
          </a:xfrm>
          <a:prstGeom prst="rect">
            <a:avLst/>
          </a:prstGeom>
          <a:solidFill>
            <a:srgbClr val="FFC0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6A80F10-5B19-4AD9-87DD-BEF12873E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153557"/>
            <a:ext cx="4648965" cy="245773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906BD91-E6B0-48B2-B4F2-578C9EA5A746}"/>
              </a:ext>
            </a:extLst>
          </p:cNvPr>
          <p:cNvSpPr txBox="1"/>
          <p:nvPr/>
        </p:nvSpPr>
        <p:spPr>
          <a:xfrm>
            <a:off x="1097280" y="5027487"/>
            <a:ext cx="4318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맵 생성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Player position</a:t>
            </a:r>
            <a:r>
              <a:rPr lang="ko-KR" altLang="en-US" dirty="0"/>
              <a:t>을 기준으로 일정 구간 지나면 랜덤으로 맵 생성</a:t>
            </a:r>
          </a:p>
        </p:txBody>
      </p:sp>
    </p:spTree>
    <p:extLst>
      <p:ext uri="{BB962C8B-B14F-4D97-AF65-F5344CB8AC3E}">
        <p14:creationId xmlns:p14="http://schemas.microsoft.com/office/powerpoint/2010/main" val="496006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핵심 코드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E0C4F0B6-722C-4E40-BD78-975EA4AA4C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97280" y="2142726"/>
            <a:ext cx="4295952" cy="3748088"/>
          </a:xfr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DF5A5B-A848-48C2-B856-F6F29926C508}"/>
              </a:ext>
            </a:extLst>
          </p:cNvPr>
          <p:cNvSpPr/>
          <p:nvPr/>
        </p:nvSpPr>
        <p:spPr>
          <a:xfrm>
            <a:off x="1316596" y="2379429"/>
            <a:ext cx="2722433" cy="990569"/>
          </a:xfrm>
          <a:prstGeom prst="rect">
            <a:avLst/>
          </a:prstGeom>
          <a:solidFill>
            <a:srgbClr val="FFC0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BFA4B53-53C2-44CA-BE7B-A9796CA1DB00}"/>
              </a:ext>
            </a:extLst>
          </p:cNvPr>
          <p:cNvSpPr/>
          <p:nvPr/>
        </p:nvSpPr>
        <p:spPr>
          <a:xfrm>
            <a:off x="1316596" y="3370000"/>
            <a:ext cx="4076636" cy="826075"/>
          </a:xfrm>
          <a:prstGeom prst="rect">
            <a:avLst/>
          </a:prstGeom>
          <a:solidFill>
            <a:srgbClr val="FFC0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4FF3360-FD11-4066-B43C-9A6986320687}"/>
              </a:ext>
            </a:extLst>
          </p:cNvPr>
          <p:cNvSpPr/>
          <p:nvPr/>
        </p:nvSpPr>
        <p:spPr>
          <a:xfrm>
            <a:off x="1316596" y="4196076"/>
            <a:ext cx="4076636" cy="829856"/>
          </a:xfrm>
          <a:prstGeom prst="rect">
            <a:avLst/>
          </a:prstGeom>
          <a:solidFill>
            <a:srgbClr val="FFC0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14721-A95F-4BA7-8136-20C72AF68EA0}"/>
              </a:ext>
            </a:extLst>
          </p:cNvPr>
          <p:cNvSpPr txBox="1"/>
          <p:nvPr/>
        </p:nvSpPr>
        <p:spPr>
          <a:xfrm>
            <a:off x="5612548" y="2690047"/>
            <a:ext cx="407663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장애물 충돌 처리</a:t>
            </a:r>
            <a:r>
              <a:rPr lang="en-US" altLang="ko-KR" dirty="0"/>
              <a:t>(</a:t>
            </a:r>
            <a:r>
              <a:rPr lang="ko-KR" altLang="en-US" dirty="0"/>
              <a:t>효과음</a:t>
            </a:r>
            <a:r>
              <a:rPr lang="en-US" altLang="ko-KR" dirty="0"/>
              <a:t>, </a:t>
            </a:r>
            <a:r>
              <a:rPr lang="ko-KR" altLang="en-US" dirty="0"/>
              <a:t>씬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41D6B-D350-4819-893A-6DD4BB30C5A7}"/>
              </a:ext>
            </a:extLst>
          </p:cNvPr>
          <p:cNvSpPr txBox="1"/>
          <p:nvPr/>
        </p:nvSpPr>
        <p:spPr>
          <a:xfrm>
            <a:off x="5612547" y="3543230"/>
            <a:ext cx="49743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하트 충돌 처리</a:t>
            </a:r>
            <a:r>
              <a:rPr lang="en-US" altLang="ko-KR" dirty="0"/>
              <a:t>(</a:t>
            </a:r>
            <a:r>
              <a:rPr lang="ko-KR" altLang="en-US" dirty="0"/>
              <a:t>효과음</a:t>
            </a:r>
            <a:r>
              <a:rPr lang="en-US" altLang="ko-KR" dirty="0"/>
              <a:t>, </a:t>
            </a:r>
            <a:r>
              <a:rPr lang="ko-KR" altLang="en-US" dirty="0"/>
              <a:t>하트 비활성</a:t>
            </a:r>
            <a:r>
              <a:rPr lang="en-US" altLang="ko-KR" dirty="0"/>
              <a:t>, HP</a:t>
            </a:r>
            <a:r>
              <a:rPr lang="ko-KR" altLang="en-US" dirty="0"/>
              <a:t>증가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9A0245-B9D2-42B1-A596-01924E1D27CA}"/>
              </a:ext>
            </a:extLst>
          </p:cNvPr>
          <p:cNvSpPr txBox="1"/>
          <p:nvPr/>
        </p:nvSpPr>
        <p:spPr>
          <a:xfrm>
            <a:off x="5612548" y="4396413"/>
            <a:ext cx="49743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코인 충돌 처리</a:t>
            </a:r>
            <a:r>
              <a:rPr lang="en-US" altLang="ko-KR" dirty="0"/>
              <a:t>(</a:t>
            </a:r>
            <a:r>
              <a:rPr lang="ko-KR" altLang="en-US" dirty="0"/>
              <a:t>효과음</a:t>
            </a:r>
            <a:r>
              <a:rPr lang="en-US" altLang="ko-KR" dirty="0"/>
              <a:t>, </a:t>
            </a:r>
            <a:r>
              <a:rPr lang="ko-KR" altLang="en-US" dirty="0"/>
              <a:t>코인 비활성</a:t>
            </a:r>
            <a:r>
              <a:rPr lang="en-US" altLang="ko-KR" dirty="0"/>
              <a:t>, </a:t>
            </a:r>
            <a:r>
              <a:rPr lang="ko-KR" altLang="en-US" dirty="0"/>
              <a:t>점수증가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1612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6000" dirty="0"/>
              <a:t>프로젝트 시연</a:t>
            </a:r>
          </a:p>
        </p:txBody>
      </p:sp>
      <p:pic>
        <p:nvPicPr>
          <p:cNvPr id="3" name="녹화_2021_06_10_15_15_17_59" descr="텍스트이(가) 표시된 사진&#10;&#10;자동 생성된 설명">
            <a:hlinkClick r:id="" action="ppaction://media"/>
            <a:extLst>
              <a:ext uri="{FF2B5EF4-FFF2-40B4-BE49-F238E27FC236}">
                <a16:creationId xmlns:a16="http://schemas.microsoft.com/office/drawing/2014/main" id="{09235A05-67FD-4F67-819D-FB8F0825EE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01303" y="1240254"/>
            <a:ext cx="6705662" cy="3755170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1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endParaRPr lang="ko-KR" altLang="en-US" b="1" kern="1200" dirty="0">
              <a:solidFill>
                <a:srgbClr val="FFFFFF"/>
              </a:solidFill>
            </a:endParaRP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8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8182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6000" dirty="0"/>
              <a:t>자체평가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endParaRPr lang="ko-KR" altLang="en-US" b="1" kern="1200" dirty="0">
              <a:solidFill>
                <a:srgbClr val="FFFFFF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graphicFrame>
        <p:nvGraphicFramePr>
          <p:cNvPr id="16" name="TextBox 3">
            <a:extLst>
              <a:ext uri="{FF2B5EF4-FFF2-40B4-BE49-F238E27FC236}">
                <a16:creationId xmlns:a16="http://schemas.microsoft.com/office/drawing/2014/main" id="{FF5E75D6-3846-4E01-9404-DC95B3F2EA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4777226"/>
              </p:ext>
            </p:extLst>
          </p:nvPr>
        </p:nvGraphicFramePr>
        <p:xfrm>
          <a:off x="5458984" y="812799"/>
          <a:ext cx="5928344" cy="5294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4543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209" y="4945224"/>
            <a:ext cx="3829283" cy="972250"/>
          </a:xfrm>
        </p:spPr>
        <p:txBody>
          <a:bodyPr anchor="b">
            <a:normAutofit/>
          </a:bodyPr>
          <a:lstStyle/>
          <a:p>
            <a:r>
              <a:rPr lang="ko-KR" altLang="en-US" sz="5400" dirty="0"/>
              <a:t>감사합니다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</p:spTree>
    <p:extLst>
      <p:ext uri="{BB962C8B-B14F-4D97-AF65-F5344CB8AC3E}">
        <p14:creationId xmlns:p14="http://schemas.microsoft.com/office/powerpoint/2010/main" val="649530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1212980"/>
            <a:ext cx="2305007" cy="1667378"/>
          </a:xfrm>
        </p:spPr>
        <p:txBody>
          <a:bodyPr rtlCol="0" anchor="b">
            <a:normAutofit/>
          </a:bodyPr>
          <a:lstStyle/>
          <a:p>
            <a:pPr lvl="0" rtl="0"/>
            <a:r>
              <a:rPr lang="ko-KR" altLang="en-US" sz="5400" dirty="0">
                <a:latin typeface="+mn-ea"/>
                <a:ea typeface="+mn-ea"/>
              </a:rPr>
              <a:t>목차</a:t>
            </a:r>
            <a:endParaRPr lang="ko" sz="5400" dirty="0">
              <a:latin typeface="+mn-ea"/>
              <a:ea typeface="+mn-ea"/>
            </a:endParaRPr>
          </a:p>
        </p:txBody>
      </p:sp>
      <p:graphicFrame>
        <p:nvGraphicFramePr>
          <p:cNvPr id="58" name="Content Placeholder 2">
            <a:extLst>
              <a:ext uri="{FF2B5EF4-FFF2-40B4-BE49-F238E27FC236}">
                <a16:creationId xmlns:a16="http://schemas.microsoft.com/office/drawing/2014/main" id="{51DEAA3A-844B-4130-9C18-177DE1D7DB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6619738"/>
              </p:ext>
            </p:extLst>
          </p:nvPr>
        </p:nvGraphicFramePr>
        <p:xfrm>
          <a:off x="5458984" y="812799"/>
          <a:ext cx="5928344" cy="5294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8"/>
            <a:ext cx="4053218" cy="748452"/>
          </a:xfrm>
        </p:spPr>
        <p:txBody>
          <a:bodyPr>
            <a:noAutofit/>
          </a:bodyPr>
          <a:lstStyle/>
          <a:p>
            <a:r>
              <a:rPr lang="ko-KR" altLang="en-US" sz="4800" dirty="0"/>
              <a:t>프로젝트 기획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800" dirty="0"/>
              <a:t> </a:t>
            </a:r>
          </a:p>
          <a:p>
            <a:pPr marL="0" indent="0">
              <a:buNone/>
            </a:pPr>
            <a:r>
              <a:rPr lang="en-US" altLang="ko-KR" sz="2800" dirty="0"/>
              <a:t> </a:t>
            </a:r>
            <a:r>
              <a:rPr lang="ko-KR" altLang="en-US" sz="2800" dirty="0"/>
              <a:t>장르 </a:t>
            </a:r>
            <a:r>
              <a:rPr lang="en-US" altLang="ko-KR" sz="2800" dirty="0"/>
              <a:t>: </a:t>
            </a:r>
            <a:r>
              <a:rPr lang="ko-KR" altLang="en-US" sz="2800" dirty="0"/>
              <a:t>러닝 게임</a:t>
            </a:r>
            <a:r>
              <a:rPr lang="en-US" altLang="ko-KR" sz="2800" dirty="0"/>
              <a:t>,</a:t>
            </a:r>
            <a:r>
              <a:rPr lang="ko-KR" altLang="en-US" sz="2800" dirty="0"/>
              <a:t> </a:t>
            </a:r>
            <a:r>
              <a:rPr lang="en-US" altLang="ko-KR" sz="2800" dirty="0"/>
              <a:t>3D </a:t>
            </a:r>
            <a:r>
              <a:rPr lang="ko-KR" altLang="en-US" sz="2800" dirty="0"/>
              <a:t>게임</a:t>
            </a:r>
            <a:endParaRPr lang="en-US" altLang="ko-KR" sz="2800" dirty="0"/>
          </a:p>
          <a:p>
            <a:pPr marL="0" indent="0">
              <a:buNone/>
            </a:pPr>
            <a:endParaRPr lang="en-US" altLang="ko-KR" sz="2800" dirty="0"/>
          </a:p>
          <a:p>
            <a:r>
              <a:rPr lang="ko-KR" altLang="en-US" sz="2800" dirty="0" err="1"/>
              <a:t>템플런과</a:t>
            </a:r>
            <a:r>
              <a:rPr lang="ko-KR" altLang="en-US" sz="2800" dirty="0"/>
              <a:t> 같은 게임을 개발</a:t>
            </a:r>
            <a:endParaRPr lang="en-US" altLang="ko-KR" sz="2800" dirty="0"/>
          </a:p>
          <a:p>
            <a:pPr marL="0" indent="0">
              <a:buNone/>
            </a:pPr>
            <a:endParaRPr lang="en-US" altLang="ko-KR" sz="2800" dirty="0"/>
          </a:p>
          <a:p>
            <a:endParaRPr lang="ko-KR" altLang="en-US" sz="2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AD7C51-2DBF-42D3-93DA-50F597FE1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99" y="2108201"/>
            <a:ext cx="2332653" cy="382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988908"/>
            <a:ext cx="6180599" cy="748452"/>
          </a:xfrm>
        </p:spPr>
        <p:txBody>
          <a:bodyPr>
            <a:noAutofit/>
          </a:bodyPr>
          <a:lstStyle/>
          <a:p>
            <a:r>
              <a:rPr lang="ko-KR" altLang="en-US" sz="4800" dirty="0"/>
              <a:t>프로젝트 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플레이어가 사무실을 탈출하고 싶다 </a:t>
            </a:r>
            <a:r>
              <a:rPr lang="en-US" altLang="ko-KR" sz="2000" dirty="0"/>
              <a:t>-&gt; </a:t>
            </a:r>
            <a:r>
              <a:rPr lang="ko-KR" altLang="en-US" sz="2000" dirty="0"/>
              <a:t>몸이 작아졌다 </a:t>
            </a:r>
            <a:r>
              <a:rPr lang="en-US" altLang="ko-KR" sz="2000" dirty="0"/>
              <a:t>-&gt; </a:t>
            </a:r>
            <a:r>
              <a:rPr lang="ko-KR" altLang="en-US" sz="2000" dirty="0"/>
              <a:t>장애물을 피해 달려라</a:t>
            </a:r>
            <a:r>
              <a:rPr lang="en-US" altLang="ko-KR" sz="2000" dirty="0"/>
              <a:t> </a:t>
            </a:r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A32B77-4EBF-4B09-9FE3-C9A0B520B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88" y="3086099"/>
            <a:ext cx="2776061" cy="24860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2EBD2DB-48E2-4E0D-A424-9FCEEEA6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250" y="3077765"/>
            <a:ext cx="2780171" cy="249435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9E9FB3D-CAB5-4DAF-8832-AC84E27FF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969" y="3086099"/>
            <a:ext cx="2776061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30B341B-E308-4A72-B121-CB015E256C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0737" y="3088229"/>
            <a:ext cx="805166" cy="72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92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988908"/>
            <a:ext cx="6215128" cy="748452"/>
          </a:xfrm>
        </p:spPr>
        <p:txBody>
          <a:bodyPr>
            <a:noAutofit/>
          </a:bodyPr>
          <a:lstStyle/>
          <a:p>
            <a:r>
              <a:rPr lang="ko-KR" altLang="en-US" sz="4800" dirty="0"/>
              <a:t>프로젝트 조작법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키보드 좌</a:t>
            </a:r>
            <a:r>
              <a:rPr lang="en-US" altLang="ko-KR" sz="3200" dirty="0"/>
              <a:t>, </a:t>
            </a:r>
            <a:r>
              <a:rPr lang="ko-KR" altLang="en-US" sz="3200" dirty="0"/>
              <a:t>우</a:t>
            </a:r>
            <a:endParaRPr lang="en-US" altLang="ko-KR" sz="3200" dirty="0"/>
          </a:p>
          <a:p>
            <a:endParaRPr lang="en-US" altLang="ko-KR" sz="3200" dirty="0"/>
          </a:p>
          <a:p>
            <a:endParaRPr lang="ko-KR" altLang="en-US" sz="3200" dirty="0"/>
          </a:p>
        </p:txBody>
      </p:sp>
      <p:sp>
        <p:nvSpPr>
          <p:cNvPr id="8" name="화살표: 위쪽 7">
            <a:extLst>
              <a:ext uri="{FF2B5EF4-FFF2-40B4-BE49-F238E27FC236}">
                <a16:creationId xmlns:a16="http://schemas.microsoft.com/office/drawing/2014/main" id="{1418B08B-6EA1-4666-9E66-004928489696}"/>
              </a:ext>
            </a:extLst>
          </p:cNvPr>
          <p:cNvSpPr/>
          <p:nvPr/>
        </p:nvSpPr>
        <p:spPr>
          <a:xfrm>
            <a:off x="6570834" y="5007953"/>
            <a:ext cx="317240" cy="628671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위쪽 8">
            <a:extLst>
              <a:ext uri="{FF2B5EF4-FFF2-40B4-BE49-F238E27FC236}">
                <a16:creationId xmlns:a16="http://schemas.microsoft.com/office/drawing/2014/main" id="{1D27FE20-E6EF-435A-AF5C-AD39444A7998}"/>
              </a:ext>
            </a:extLst>
          </p:cNvPr>
          <p:cNvSpPr/>
          <p:nvPr/>
        </p:nvSpPr>
        <p:spPr>
          <a:xfrm>
            <a:off x="8863257" y="5007952"/>
            <a:ext cx="317240" cy="628671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FA24F81-196A-4277-BF7F-B4F491BC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774" y="2315159"/>
            <a:ext cx="3685281" cy="2652767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E92E1C6-9708-4AD9-81C3-F44319852CE6}"/>
              </a:ext>
            </a:extLst>
          </p:cNvPr>
          <p:cNvSpPr/>
          <p:nvPr/>
        </p:nvSpPr>
        <p:spPr>
          <a:xfrm>
            <a:off x="6270170" y="3772282"/>
            <a:ext cx="918569" cy="96766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EA5513-B42A-45D5-8F83-644CF2462BF7}"/>
              </a:ext>
            </a:extLst>
          </p:cNvPr>
          <p:cNvSpPr/>
          <p:nvPr/>
        </p:nvSpPr>
        <p:spPr>
          <a:xfrm>
            <a:off x="8481270" y="3768622"/>
            <a:ext cx="980499" cy="967669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02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83771"/>
            <a:ext cx="4445104" cy="953589"/>
          </a:xfrm>
        </p:spPr>
        <p:txBody>
          <a:bodyPr anchor="b">
            <a:normAutofit/>
          </a:bodyPr>
          <a:lstStyle/>
          <a:p>
            <a:r>
              <a:rPr lang="ko-KR" altLang="en-US" sz="4800" dirty="0"/>
              <a:t>프로젝트 소개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3C4D23F-F29B-4197-A46B-FBF7FF493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2279523"/>
            <a:ext cx="6553823" cy="3602549"/>
          </a:xfrm>
          <a:prstGeom prst="rect">
            <a:avLst/>
          </a:prstGeom>
          <a:noFill/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8426" y="2275984"/>
            <a:ext cx="2876295" cy="2999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>
                <a:solidFill>
                  <a:schemeClr val="tx1"/>
                </a:solidFill>
              </a:rPr>
              <a:t> 메뉴 화면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r>
              <a:rPr lang="en-US" altLang="ko-KR" dirty="0"/>
              <a:t>Start </a:t>
            </a:r>
            <a:r>
              <a:rPr lang="ko-KR" altLang="en-US" dirty="0"/>
              <a:t>버튼 </a:t>
            </a:r>
            <a:r>
              <a:rPr lang="en-US" altLang="ko-KR" dirty="0"/>
              <a:t>: </a:t>
            </a:r>
            <a:r>
              <a:rPr lang="ko-KR" altLang="en-US" dirty="0"/>
              <a:t>게임 시작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sp>
        <p:nvSpPr>
          <p:cNvPr id="13" name="화살표: 왼쪽 12">
            <a:extLst>
              <a:ext uri="{FF2B5EF4-FFF2-40B4-BE49-F238E27FC236}">
                <a16:creationId xmlns:a16="http://schemas.microsoft.com/office/drawing/2014/main" id="{E3C7BA81-D94B-4EF6-B556-02409C1DC18B}"/>
              </a:ext>
            </a:extLst>
          </p:cNvPr>
          <p:cNvSpPr/>
          <p:nvPr/>
        </p:nvSpPr>
        <p:spPr>
          <a:xfrm rot="19571293">
            <a:off x="7407924" y="4739908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510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</a:t>
            </a:r>
            <a:r>
              <a:rPr lang="ko-KR" altLang="en-US" sz="4800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4068" y="2258227"/>
            <a:ext cx="2870652" cy="2999741"/>
          </a:xfrm>
        </p:spPr>
        <p:txBody>
          <a:bodyPr>
            <a:normAutofit/>
          </a:bodyPr>
          <a:lstStyle/>
          <a:p>
            <a:r>
              <a:rPr lang="ko-KR" altLang="en-US" sz="2400" b="1" dirty="0"/>
              <a:t>게임 화면</a:t>
            </a:r>
            <a:endParaRPr lang="en-US" altLang="ko-KR" sz="2400" b="1" dirty="0"/>
          </a:p>
          <a:p>
            <a:r>
              <a:rPr lang="ko-KR" altLang="en-US" dirty="0"/>
              <a:t>가운데 </a:t>
            </a:r>
            <a:r>
              <a:rPr lang="en-US" altLang="ko-KR" dirty="0"/>
              <a:t>: </a:t>
            </a:r>
            <a:r>
              <a:rPr lang="ko-KR" altLang="en-US" dirty="0"/>
              <a:t>플레이어</a:t>
            </a:r>
            <a:endParaRPr lang="en-US" altLang="ko-KR" dirty="0"/>
          </a:p>
          <a:p>
            <a:r>
              <a:rPr lang="ko-KR" altLang="en-US" dirty="0"/>
              <a:t>왼쪽 상단 </a:t>
            </a:r>
            <a:r>
              <a:rPr lang="en-US" altLang="ko-KR" dirty="0"/>
              <a:t>: </a:t>
            </a:r>
            <a:r>
              <a:rPr lang="ko-KR" altLang="en-US" dirty="0"/>
              <a:t>난이도</a:t>
            </a:r>
            <a:endParaRPr lang="en-US" altLang="ko-KR" dirty="0"/>
          </a:p>
          <a:p>
            <a:r>
              <a:rPr lang="ko-KR" altLang="en-US" dirty="0"/>
              <a:t>가운데 상단 </a:t>
            </a:r>
            <a:r>
              <a:rPr lang="en-US" altLang="ko-KR" dirty="0"/>
              <a:t>: </a:t>
            </a:r>
            <a:r>
              <a:rPr lang="ko-KR" altLang="en-US" dirty="0"/>
              <a:t>시간</a:t>
            </a:r>
            <a:endParaRPr lang="en-US" altLang="ko-KR" dirty="0"/>
          </a:p>
          <a:p>
            <a:r>
              <a:rPr lang="ko-KR" altLang="en-US" dirty="0"/>
              <a:t>오른쪽 상단 </a:t>
            </a:r>
            <a:r>
              <a:rPr lang="en-US" altLang="ko-KR" dirty="0"/>
              <a:t>: HP</a:t>
            </a:r>
            <a:r>
              <a:rPr lang="ko-KR" altLang="en-US" dirty="0"/>
              <a:t>바</a:t>
            </a:r>
            <a:r>
              <a:rPr lang="en-US" altLang="ko-KR" dirty="0"/>
              <a:t>, </a:t>
            </a:r>
            <a:r>
              <a:rPr lang="ko-KR" altLang="en-US" dirty="0"/>
              <a:t>점수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F507F8-AE8B-4378-89D5-78514CD7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58227"/>
            <a:ext cx="6571649" cy="3620059"/>
          </a:xfrm>
          <a:prstGeom prst="rect">
            <a:avLst/>
          </a:prstGeom>
        </p:spPr>
      </p:pic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A692BA1F-6884-437C-ADEA-D5244CD26CA3}"/>
              </a:ext>
            </a:extLst>
          </p:cNvPr>
          <p:cNvSpPr/>
          <p:nvPr/>
        </p:nvSpPr>
        <p:spPr>
          <a:xfrm>
            <a:off x="5019869" y="4766042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5838132" y="4792397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플레이어</a:t>
            </a: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DF968143-0970-4110-905C-767DBF27E2E1}"/>
              </a:ext>
            </a:extLst>
          </p:cNvPr>
          <p:cNvSpPr/>
          <p:nvPr/>
        </p:nvSpPr>
        <p:spPr>
          <a:xfrm rot="12755303">
            <a:off x="406675" y="1912256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52158162-003B-45D7-9871-0C1A01D6CF5F}"/>
              </a:ext>
            </a:extLst>
          </p:cNvPr>
          <p:cNvSpPr/>
          <p:nvPr/>
        </p:nvSpPr>
        <p:spPr>
          <a:xfrm rot="12755303">
            <a:off x="3422373" y="1850752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왼쪽 12">
            <a:extLst>
              <a:ext uri="{FF2B5EF4-FFF2-40B4-BE49-F238E27FC236}">
                <a16:creationId xmlns:a16="http://schemas.microsoft.com/office/drawing/2014/main" id="{8952CFE1-FDC2-4FF0-816D-2BD9BC6BA0BE}"/>
              </a:ext>
            </a:extLst>
          </p:cNvPr>
          <p:cNvSpPr/>
          <p:nvPr/>
        </p:nvSpPr>
        <p:spPr>
          <a:xfrm rot="12755303">
            <a:off x="5568815" y="1799950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35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</a:t>
            </a:r>
            <a:r>
              <a:rPr lang="ko-KR" altLang="en-US" sz="4800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4068" y="2209176"/>
            <a:ext cx="2870652" cy="2999741"/>
          </a:xfrm>
        </p:spPr>
        <p:txBody>
          <a:bodyPr>
            <a:normAutofit/>
          </a:bodyPr>
          <a:lstStyle/>
          <a:p>
            <a:r>
              <a:rPr lang="ko-KR" altLang="en-US" sz="2400" b="1" dirty="0"/>
              <a:t>최종 화면</a:t>
            </a:r>
            <a:endParaRPr lang="en-US" altLang="ko-KR" sz="2400" b="1" dirty="0"/>
          </a:p>
          <a:p>
            <a:r>
              <a:rPr lang="ko-KR" altLang="en-US" dirty="0"/>
              <a:t>최종 점수 확인</a:t>
            </a:r>
            <a:endParaRPr lang="en-US" altLang="ko-KR" dirty="0"/>
          </a:p>
          <a:p>
            <a:r>
              <a:rPr lang="ko-KR" altLang="en-US" dirty="0"/>
              <a:t>최종 플레이 시간 확인</a:t>
            </a:r>
            <a:endParaRPr lang="en-US" altLang="ko-KR" dirty="0"/>
          </a:p>
          <a:p>
            <a:r>
              <a:rPr lang="ko-KR" altLang="en-US" dirty="0"/>
              <a:t>다시하기 버튼</a:t>
            </a:r>
            <a:endParaRPr lang="en-US" altLang="ko-KR" dirty="0"/>
          </a:p>
          <a:p>
            <a:r>
              <a:rPr lang="ko-KR" altLang="en-US" dirty="0"/>
              <a:t>메뉴 버튼</a:t>
            </a:r>
          </a:p>
        </p:txBody>
      </p:sp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A692BA1F-6884-437C-ADEA-D5244CD26CA3}"/>
              </a:ext>
            </a:extLst>
          </p:cNvPr>
          <p:cNvSpPr/>
          <p:nvPr/>
        </p:nvSpPr>
        <p:spPr>
          <a:xfrm>
            <a:off x="5019869" y="4766042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5838132" y="4792397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플레이어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361EB25-384A-44F6-BCC0-26379E539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09177"/>
            <a:ext cx="6571649" cy="3691197"/>
          </a:xfrm>
          <a:prstGeom prst="rect">
            <a:avLst/>
          </a:prstGeom>
        </p:spPr>
      </p:pic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DF968143-0970-4110-905C-767DBF27E2E1}"/>
              </a:ext>
            </a:extLst>
          </p:cNvPr>
          <p:cNvSpPr/>
          <p:nvPr/>
        </p:nvSpPr>
        <p:spPr>
          <a:xfrm rot="19495136">
            <a:off x="5904410" y="4237679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52158162-003B-45D7-9871-0C1A01D6CF5F}"/>
              </a:ext>
            </a:extLst>
          </p:cNvPr>
          <p:cNvSpPr/>
          <p:nvPr/>
        </p:nvSpPr>
        <p:spPr>
          <a:xfrm rot="19571293">
            <a:off x="5883524" y="2388595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098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E0310-DFAA-4E8A-8349-577EDDD7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프로젝트 </a:t>
            </a:r>
            <a:r>
              <a:rPr lang="ko-KR" altLang="en-US" sz="4800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72315-46B7-4FE8-B18E-FD6D3C85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5028" y="2359832"/>
            <a:ext cx="2870652" cy="2999741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점수</a:t>
            </a:r>
            <a:r>
              <a:rPr lang="en-US" altLang="ko-KR" sz="2400" b="1" dirty="0"/>
              <a:t>]</a:t>
            </a:r>
          </a:p>
          <a:p>
            <a:r>
              <a:rPr lang="ko-KR" altLang="en-US" dirty="0"/>
              <a:t>코인 </a:t>
            </a:r>
            <a:r>
              <a:rPr lang="en-US" altLang="ko-KR" dirty="0"/>
              <a:t>: 10</a:t>
            </a:r>
            <a:r>
              <a:rPr lang="ko-KR" altLang="en-US" dirty="0"/>
              <a:t>점</a:t>
            </a:r>
            <a:endParaRPr lang="en-US" altLang="ko-KR" dirty="0"/>
          </a:p>
          <a:p>
            <a:r>
              <a:rPr lang="ko-KR" altLang="en-US" dirty="0"/>
              <a:t>점수가 </a:t>
            </a:r>
            <a:r>
              <a:rPr lang="en-US" altLang="ko-KR" dirty="0"/>
              <a:t>100 200 400 800 1600</a:t>
            </a:r>
            <a:r>
              <a:rPr lang="ko-KR" altLang="en-US" dirty="0"/>
              <a:t>에서 레벨 증가    </a:t>
            </a:r>
            <a:r>
              <a:rPr lang="en-US" altLang="ko-KR" dirty="0"/>
              <a:t>(</a:t>
            </a:r>
            <a:r>
              <a:rPr lang="ko-KR" altLang="en-US" dirty="0"/>
              <a:t>플레이어 속도 증가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BB27779-FF48-42C4-82D1-B7A07C0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468BB0-44F1-4D1F-AC45-CB226B0E2F66}" type="datetime1">
              <a:rPr lang="ko-KR" altLang="en-US" smtClean="0"/>
              <a:pPr>
                <a:spcAft>
                  <a:spcPts val="600"/>
                </a:spcAft>
              </a:pPr>
              <a:t>2021-06-17</a:t>
            </a:fld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F507F8-AE8B-4378-89D5-78514CD7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58227"/>
            <a:ext cx="6571649" cy="3620059"/>
          </a:xfrm>
          <a:prstGeom prst="rect">
            <a:avLst/>
          </a:prstGeom>
        </p:spPr>
      </p:pic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A692BA1F-6884-437C-ADEA-D5244CD26CA3}"/>
              </a:ext>
            </a:extLst>
          </p:cNvPr>
          <p:cNvSpPr/>
          <p:nvPr/>
        </p:nvSpPr>
        <p:spPr>
          <a:xfrm>
            <a:off x="3039817" y="4040978"/>
            <a:ext cx="765111" cy="3956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555809-A58C-4338-AF40-6D2138DA63F8}"/>
              </a:ext>
            </a:extLst>
          </p:cNvPr>
          <p:cNvSpPr txBox="1"/>
          <p:nvPr/>
        </p:nvSpPr>
        <p:spPr>
          <a:xfrm>
            <a:off x="3039817" y="4436665"/>
            <a:ext cx="112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코인</a:t>
            </a:r>
          </a:p>
        </p:txBody>
      </p:sp>
    </p:spTree>
    <p:extLst>
      <p:ext uri="{BB962C8B-B14F-4D97-AF65-F5344CB8AC3E}">
        <p14:creationId xmlns:p14="http://schemas.microsoft.com/office/powerpoint/2010/main" val="178893750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0_TF56160789" id="{11A5DD40-D213-4239-B5A2-34C90E722621}" vid="{34CC6CB0-C27F-499C-B426-D32440FDD9F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{8BE29ACE-1267-487F-876B-BD0184FDC483}tf56160789_win32</Template>
  <TotalTime>445</TotalTime>
  <Words>282</Words>
  <Application>Microsoft Office PowerPoint</Application>
  <PresentationFormat>와이드스크린</PresentationFormat>
  <Paragraphs>95</Paragraphs>
  <Slides>18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맑은 고딕</vt:lpstr>
      <vt:lpstr>Calibri</vt:lpstr>
      <vt:lpstr>Franklin Gothic Book</vt:lpstr>
      <vt:lpstr>1_RetrospectVTI</vt:lpstr>
      <vt:lpstr>프로젝트 발표</vt:lpstr>
      <vt:lpstr>목차</vt:lpstr>
      <vt:lpstr>프로젝트 기획</vt:lpstr>
      <vt:lpstr>프로젝트 스토리</vt:lpstr>
      <vt:lpstr>프로젝트 조작법</vt:lpstr>
      <vt:lpstr>프로젝트 소개</vt:lpstr>
      <vt:lpstr>프로젝트 소개</vt:lpstr>
      <vt:lpstr>프로젝트 소개</vt:lpstr>
      <vt:lpstr>프로젝트 소개</vt:lpstr>
      <vt:lpstr>프로젝트 소개</vt:lpstr>
      <vt:lpstr>프로젝트 소개</vt:lpstr>
      <vt:lpstr>프로젝트 소개</vt:lpstr>
      <vt:lpstr>프로젝트 핵심 코드</vt:lpstr>
      <vt:lpstr>프로젝트 핵심 코드</vt:lpstr>
      <vt:lpstr>프로젝트 핵심 코드</vt:lpstr>
      <vt:lpstr>프로젝트 시연</vt:lpstr>
      <vt:lpstr>자체평가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발표</dc:title>
  <dc:creator>이충희</dc:creator>
  <cp:lastModifiedBy>이충희</cp:lastModifiedBy>
  <cp:revision>34</cp:revision>
  <dcterms:created xsi:type="dcterms:W3CDTF">2021-06-06T07:35:46Z</dcterms:created>
  <dcterms:modified xsi:type="dcterms:W3CDTF">2021-06-17T04:03:42Z</dcterms:modified>
</cp:coreProperties>
</file>

<file path=docProps/thumbnail.jpeg>
</file>